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70" r:id="rId4"/>
    <p:sldId id="258" r:id="rId5"/>
    <p:sldId id="276" r:id="rId6"/>
    <p:sldId id="260" r:id="rId7"/>
    <p:sldId id="261" r:id="rId8"/>
    <p:sldId id="269" r:id="rId9"/>
    <p:sldId id="262" r:id="rId10"/>
    <p:sldId id="264" r:id="rId11"/>
    <p:sldId id="27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B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F33"/>
    <a:srgbClr val="1F1F25"/>
    <a:srgbClr val="00235B"/>
    <a:srgbClr val="18274A"/>
    <a:srgbClr val="1F1F3F"/>
    <a:srgbClr val="515254"/>
    <a:srgbClr val="D23654"/>
    <a:srgbClr val="E5E5E4"/>
    <a:srgbClr val="E8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0"/>
    <p:restoredTop sz="94609"/>
  </p:normalViewPr>
  <p:slideViewPr>
    <p:cSldViewPr snapToGrid="0" snapToObjects="1">
      <p:cViewPr varScale="1">
        <p:scale>
          <a:sx n="59" d="100"/>
          <a:sy n="59" d="100"/>
        </p:scale>
        <p:origin x="11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bana Faizal" userId="4138a729-d1ff-488a-9cbd-cde29b2427fd" providerId="ADAL" clId="{84620C5E-9970-4726-B963-6D0A95BE1AF2}"/>
    <pc:docChg chg="delSld">
      <pc:chgData name="Shabana Faizal" userId="4138a729-d1ff-488a-9cbd-cde29b2427fd" providerId="ADAL" clId="{84620C5E-9970-4726-B963-6D0A95BE1AF2}" dt="2025-06-11T08:14:11.739" v="0" actId="47"/>
      <pc:docMkLst>
        <pc:docMk/>
      </pc:docMkLst>
      <pc:sldChg chg="del">
        <pc:chgData name="Shabana Faizal" userId="4138a729-d1ff-488a-9cbd-cde29b2427fd" providerId="ADAL" clId="{84620C5E-9970-4726-B963-6D0A95BE1AF2}" dt="2025-06-11T08:14:11.739" v="0" actId="47"/>
        <pc:sldMkLst>
          <pc:docMk/>
          <pc:sldMk cId="3560749317" sldId="277"/>
        </pc:sldMkLst>
      </pc:sldChg>
    </pc:docChg>
  </pc:docChgLst>
  <pc:docChgLst>
    <pc:chgData name="Amer Bittar" userId="ed5d07f2-4ada-4961-8b57-601e2e87688a" providerId="ADAL" clId="{A3E5E1B3-4BEF-7648-8056-9A406B8AC9AB}"/>
    <pc:docChg chg="undo redo custSel addSld delSld modSld sldOrd modMainMaster">
      <pc:chgData name="Amer Bittar" userId="ed5d07f2-4ada-4961-8b57-601e2e87688a" providerId="ADAL" clId="{A3E5E1B3-4BEF-7648-8056-9A406B8AC9AB}" dt="2023-04-12T17:10:24.196" v="18" actId="20578"/>
      <pc:docMkLst>
        <pc:docMk/>
      </pc:docMkLst>
      <pc:sldChg chg="ord">
        <pc:chgData name="Amer Bittar" userId="ed5d07f2-4ada-4961-8b57-601e2e87688a" providerId="ADAL" clId="{A3E5E1B3-4BEF-7648-8056-9A406B8AC9AB}" dt="2023-04-12T17:09:11.134" v="15" actId="20578"/>
        <pc:sldMkLst>
          <pc:docMk/>
          <pc:sldMk cId="1262931629" sldId="258"/>
        </pc:sldMkLst>
      </pc:sldChg>
      <pc:sldChg chg="ord">
        <pc:chgData name="Amer Bittar" userId="ed5d07f2-4ada-4961-8b57-601e2e87688a" providerId="ADAL" clId="{A3E5E1B3-4BEF-7648-8056-9A406B8AC9AB}" dt="2023-04-12T17:10:24.196" v="18" actId="20578"/>
        <pc:sldMkLst>
          <pc:docMk/>
          <pc:sldMk cId="836189230" sldId="275"/>
        </pc:sldMkLst>
      </pc:sldChg>
      <pc:sldChg chg="new del">
        <pc:chgData name="Amer Bittar" userId="ed5d07f2-4ada-4961-8b57-601e2e87688a" providerId="ADAL" clId="{A3E5E1B3-4BEF-7648-8056-9A406B8AC9AB}" dt="2023-04-12T17:07:34.831" v="1" actId="680"/>
        <pc:sldMkLst>
          <pc:docMk/>
          <pc:sldMk cId="178024673" sldId="276"/>
        </pc:sldMkLst>
      </pc:sldChg>
      <pc:sldChg chg="addSp delSp modSp new del mod modClrScheme chgLayout">
        <pc:chgData name="Amer Bittar" userId="ed5d07f2-4ada-4961-8b57-601e2e87688a" providerId="ADAL" clId="{A3E5E1B3-4BEF-7648-8056-9A406B8AC9AB}" dt="2023-04-12T17:08:27.422" v="11" actId="2696"/>
        <pc:sldMkLst>
          <pc:docMk/>
          <pc:sldMk cId="1694498850" sldId="276"/>
        </pc:sldMkLst>
      </pc:sldChg>
      <pc:sldChg chg="new">
        <pc:chgData name="Amer Bittar" userId="ed5d07f2-4ada-4961-8b57-601e2e87688a" providerId="ADAL" clId="{A3E5E1B3-4BEF-7648-8056-9A406B8AC9AB}" dt="2023-04-12T17:08:42.216" v="12" actId="680"/>
        <pc:sldMkLst>
          <pc:docMk/>
          <pc:sldMk cId="3049444983" sldId="276"/>
        </pc:sldMkLst>
      </pc:sldChg>
      <pc:sldChg chg="new">
        <pc:chgData name="Amer Bittar" userId="ed5d07f2-4ada-4961-8b57-601e2e87688a" providerId="ADAL" clId="{A3E5E1B3-4BEF-7648-8056-9A406B8AC9AB}" dt="2023-04-12T17:10:08.682" v="16" actId="680"/>
        <pc:sldMkLst>
          <pc:docMk/>
          <pc:sldMk cId="3560749317" sldId="277"/>
        </pc:sldMkLst>
      </pc:sldChg>
      <pc:sldMasterChg chg="modSldLayout">
        <pc:chgData name="Amer Bittar" userId="ed5d07f2-4ada-4961-8b57-601e2e87688a" providerId="ADAL" clId="{A3E5E1B3-4BEF-7648-8056-9A406B8AC9AB}" dt="2023-04-12T17:08:01.659" v="6" actId="14100"/>
        <pc:sldMasterMkLst>
          <pc:docMk/>
          <pc:sldMasterMk cId="2837803237" sldId="2147483648"/>
        </pc:sldMasterMkLst>
        <pc:sldLayoutChg chg="modSp mod">
          <pc:chgData name="Amer Bittar" userId="ed5d07f2-4ada-4961-8b57-601e2e87688a" providerId="ADAL" clId="{A3E5E1B3-4BEF-7648-8056-9A406B8AC9AB}" dt="2023-04-12T17:08:01.659" v="6" actId="14100"/>
          <pc:sldLayoutMkLst>
            <pc:docMk/>
            <pc:sldMasterMk cId="2837803237" sldId="2147483648"/>
            <pc:sldLayoutMk cId="1991347186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83266-07B3-5149-901D-A81403677B84}" type="datetimeFigureOut">
              <a:rPr lang="en-BH" smtClean="0"/>
              <a:t>06/11/2025</a:t>
            </a:fld>
            <a:endParaRPr lang="en-B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B08CA-E378-CD42-9E64-3E0E35FDC9B8}" type="slidenum">
              <a:rPr lang="en-BH" smtClean="0"/>
              <a:t>‹#›</a:t>
            </a:fld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854719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emf"/><Relationship Id="rId10" Type="http://schemas.openxmlformats.org/officeDocument/2006/relationships/image" Target="../media/image1.emf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.emf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603CD6-B340-A116-EB2E-A54F16EAA7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91C907-B976-318A-F018-C79F500EE6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57" b="20131"/>
          <a:stretch/>
        </p:blipFill>
        <p:spPr>
          <a:xfrm>
            <a:off x="531667" y="1070180"/>
            <a:ext cx="11128663" cy="5556531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19A6A7B-ED60-0C72-41DF-8C94B74A4B3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0424" y="79258"/>
            <a:ext cx="5851151" cy="585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77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401FD4-9BA9-5A40-B0AB-8C7672CE6F21}"/>
              </a:ext>
            </a:extLst>
          </p:cNvPr>
          <p:cNvSpPr/>
          <p:nvPr userDrawn="1"/>
        </p:nvSpPr>
        <p:spPr>
          <a:xfrm>
            <a:off x="0" y="0"/>
            <a:ext cx="12252960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BH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A30C509-1335-D201-6D2C-F8FA1AB543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952" y="-437587"/>
            <a:ext cx="3255271" cy="325527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F137616-5E04-D4E6-5BA1-D2CE94E8F8B5}"/>
              </a:ext>
            </a:extLst>
          </p:cNvPr>
          <p:cNvSpPr/>
          <p:nvPr userDrawn="1"/>
        </p:nvSpPr>
        <p:spPr>
          <a:xfrm>
            <a:off x="820340" y="3730426"/>
            <a:ext cx="3589964" cy="304023"/>
          </a:xfrm>
          <a:prstGeom prst="rect">
            <a:avLst/>
          </a:prstGeom>
          <a:solidFill>
            <a:srgbClr val="D23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BH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19CBC-93D2-C5BC-6069-86CCE55236C6}"/>
              </a:ext>
            </a:extLst>
          </p:cNvPr>
          <p:cNvSpPr txBox="1"/>
          <p:nvPr userDrawn="1"/>
        </p:nvSpPr>
        <p:spPr>
          <a:xfrm>
            <a:off x="820339" y="3744867"/>
            <a:ext cx="229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Strategic Partners</a:t>
            </a:r>
          </a:p>
        </p:txBody>
      </p:sp>
      <p:pic>
        <p:nvPicPr>
          <p:cNvPr id="17" name="Picture 16" descr="Text&#10;&#10;Description automatically generated with low confidence">
            <a:extLst>
              <a:ext uri="{FF2B5EF4-FFF2-40B4-BE49-F238E27FC236}">
                <a16:creationId xmlns:a16="http://schemas.microsoft.com/office/drawing/2014/main" id="{314BE479-EE45-1F64-4577-DD78421A47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7619" y="4368875"/>
            <a:ext cx="1091714" cy="773211"/>
          </a:xfrm>
          <a:prstGeom prst="rect">
            <a:avLst/>
          </a:prstGeom>
        </p:spPr>
      </p:pic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7D259C3B-E2DC-14EA-C154-FCCE9E6028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59696" y="4418511"/>
            <a:ext cx="1590369" cy="728390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BCAF8482-9D71-7169-7AC3-C7454F467F95}"/>
              </a:ext>
            </a:extLst>
          </p:cNvPr>
          <p:cNvGrpSpPr/>
          <p:nvPr userDrawn="1"/>
        </p:nvGrpSpPr>
        <p:grpSpPr>
          <a:xfrm>
            <a:off x="4980667" y="3731126"/>
            <a:ext cx="3589964" cy="1451722"/>
            <a:chOff x="5046071" y="3729140"/>
            <a:chExt cx="3589964" cy="145172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C75878C-358D-3CA9-62DD-9BA0F36E7E1D}"/>
                </a:ext>
              </a:extLst>
            </p:cNvPr>
            <p:cNvSpPr/>
            <p:nvPr userDrawn="1"/>
          </p:nvSpPr>
          <p:spPr>
            <a:xfrm>
              <a:off x="5046072" y="3729140"/>
              <a:ext cx="3589963" cy="304023"/>
            </a:xfrm>
            <a:prstGeom prst="rect">
              <a:avLst/>
            </a:prstGeom>
            <a:solidFill>
              <a:srgbClr val="D23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en-BH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35B8DE-C74B-0FA9-1A07-7128A51F7E11}"/>
                </a:ext>
              </a:extLst>
            </p:cNvPr>
            <p:cNvSpPr txBox="1"/>
            <p:nvPr userDrawn="1"/>
          </p:nvSpPr>
          <p:spPr>
            <a:xfrm>
              <a:off x="5046071" y="3743580"/>
              <a:ext cx="1438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Platinum Sponsors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732C05-9F5B-7C5A-7824-14F6F4C83C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082557" y="4507629"/>
              <a:ext cx="1340144" cy="553740"/>
            </a:xfrm>
            <a:prstGeom prst="rect">
              <a:avLst/>
            </a:prstGeom>
          </p:spPr>
        </p:pic>
        <p:pic>
          <p:nvPicPr>
            <p:cNvPr id="22" name="Picture 21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4144FF10-C817-623C-33DF-3DB2340F075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046071" y="4330097"/>
              <a:ext cx="1512470" cy="850765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E22BAC8-F828-59E3-1EEE-A2082623B94D}"/>
              </a:ext>
            </a:extLst>
          </p:cNvPr>
          <p:cNvSpPr/>
          <p:nvPr userDrawn="1"/>
        </p:nvSpPr>
        <p:spPr>
          <a:xfrm>
            <a:off x="9162178" y="3730427"/>
            <a:ext cx="1998988" cy="302736"/>
          </a:xfrm>
          <a:prstGeom prst="rect">
            <a:avLst/>
          </a:prstGeom>
          <a:solidFill>
            <a:srgbClr val="D23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3ADC74-3586-F9FA-326D-E67634355138}"/>
              </a:ext>
            </a:extLst>
          </p:cNvPr>
          <p:cNvSpPr txBox="1"/>
          <p:nvPr userDrawn="1"/>
        </p:nvSpPr>
        <p:spPr>
          <a:xfrm>
            <a:off x="9162177" y="3743580"/>
            <a:ext cx="1438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Gold Sponsor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53BF2C5-5D44-0D26-0FA8-BFC2A4F85B8E}"/>
              </a:ext>
            </a:extLst>
          </p:cNvPr>
          <p:cNvGrpSpPr/>
          <p:nvPr userDrawn="1"/>
        </p:nvGrpSpPr>
        <p:grpSpPr>
          <a:xfrm>
            <a:off x="7172315" y="626434"/>
            <a:ext cx="4011878" cy="1127227"/>
            <a:chOff x="3907866" y="3495360"/>
            <a:chExt cx="3536159" cy="993563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454D5CA-8E3E-C429-B29F-7E9FE451A89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32153" y="3644765"/>
              <a:ext cx="0" cy="699609"/>
            </a:xfrm>
            <a:prstGeom prst="line">
              <a:avLst/>
            </a:prstGeom>
            <a:ln w="12700">
              <a:solidFill>
                <a:srgbClr val="D2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5AB5EBA-3C03-ABA3-34FB-351A421A99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696774" y="3615025"/>
              <a:ext cx="747251" cy="785700"/>
            </a:xfrm>
            <a:prstGeom prst="rect">
              <a:avLst/>
            </a:prstGeom>
            <a:noFill/>
          </p:spPr>
        </p:pic>
        <p:pic>
          <p:nvPicPr>
            <p:cNvPr id="47" name="Picture 46" descr="Text&#10;&#10;Description automatically generated">
              <a:extLst>
                <a:ext uri="{FF2B5EF4-FFF2-40B4-BE49-F238E27FC236}">
                  <a16:creationId xmlns:a16="http://schemas.microsoft.com/office/drawing/2014/main" id="{FDBA8352-3E9F-AFAB-02DB-B78FA52B20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3907866" y="3495360"/>
              <a:ext cx="2088940" cy="993563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AC96B5F-10FA-5515-050E-8941C8A6CF3E}"/>
              </a:ext>
            </a:extLst>
          </p:cNvPr>
          <p:cNvGrpSpPr/>
          <p:nvPr userDrawn="1"/>
        </p:nvGrpSpPr>
        <p:grpSpPr>
          <a:xfrm>
            <a:off x="120919" y="6233273"/>
            <a:ext cx="11950163" cy="893274"/>
            <a:chOff x="134088" y="6327344"/>
            <a:chExt cx="11950163" cy="89327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C2784096-1808-302D-4A86-00996C140FE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77471"/>
            <a:stretch/>
          </p:blipFill>
          <p:spPr>
            <a:xfrm rot="10800000">
              <a:off x="7862710" y="6369538"/>
              <a:ext cx="4221541" cy="617641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444458F-2A3D-7690-C9B5-A96624174D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67417"/>
            <a:stretch/>
          </p:blipFill>
          <p:spPr>
            <a:xfrm rot="10800000">
              <a:off x="134088" y="6327344"/>
              <a:ext cx="4221541" cy="893274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8BF5D07E-5FCE-B334-8F25-6B0A433FDE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77471" b="8200"/>
            <a:stretch/>
          </p:blipFill>
          <p:spPr>
            <a:xfrm>
              <a:off x="2902654" y="6465161"/>
              <a:ext cx="4221541" cy="392840"/>
            </a:xfrm>
            <a:prstGeom prst="rect">
              <a:avLst/>
            </a:prstGeom>
          </p:spPr>
        </p:pic>
      </p:grpSp>
      <p:pic>
        <p:nvPicPr>
          <p:cNvPr id="58" name="Picture 57" descr="Logo, company name&#10;&#10;Description automatically generated">
            <a:extLst>
              <a:ext uri="{FF2B5EF4-FFF2-40B4-BE49-F238E27FC236}">
                <a16:creationId xmlns:a16="http://schemas.microsoft.com/office/drawing/2014/main" id="{0F2ACBE9-F1EB-98A7-A62B-52D42FF73E3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243305" y="3943345"/>
            <a:ext cx="1630965" cy="126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4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F137616-5E04-D4E6-5BA1-D2CE94E8F8B5}"/>
              </a:ext>
            </a:extLst>
          </p:cNvPr>
          <p:cNvSpPr/>
          <p:nvPr userDrawn="1"/>
        </p:nvSpPr>
        <p:spPr>
          <a:xfrm>
            <a:off x="670705" y="3728043"/>
            <a:ext cx="3589964" cy="306407"/>
          </a:xfrm>
          <a:prstGeom prst="rect">
            <a:avLst/>
          </a:prstGeom>
          <a:solidFill>
            <a:srgbClr val="D23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C12B10-43BB-A34F-3CC7-FD99E56DD2C7}"/>
              </a:ext>
            </a:extLst>
          </p:cNvPr>
          <p:cNvSpPr/>
          <p:nvPr userDrawn="1"/>
        </p:nvSpPr>
        <p:spPr>
          <a:xfrm>
            <a:off x="9376744" y="3725978"/>
            <a:ext cx="2026924" cy="308472"/>
          </a:xfrm>
          <a:prstGeom prst="rect">
            <a:avLst/>
          </a:prstGeom>
          <a:solidFill>
            <a:srgbClr val="D23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19CBC-93D2-C5BC-6069-86CCE55236C6}"/>
              </a:ext>
            </a:extLst>
          </p:cNvPr>
          <p:cNvSpPr txBox="1"/>
          <p:nvPr userDrawn="1"/>
        </p:nvSpPr>
        <p:spPr>
          <a:xfrm>
            <a:off x="670704" y="3740138"/>
            <a:ext cx="22923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Strategic Partners</a:t>
            </a:r>
          </a:p>
        </p:txBody>
      </p:sp>
      <p:pic>
        <p:nvPicPr>
          <p:cNvPr id="25" name="Picture 24" descr="Text&#10;&#10;Description automatically generated">
            <a:extLst>
              <a:ext uri="{FF2B5EF4-FFF2-40B4-BE49-F238E27FC236}">
                <a16:creationId xmlns:a16="http://schemas.microsoft.com/office/drawing/2014/main" id="{A26E9F42-8A05-E963-9864-B68BCB18D0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2782" y="4394280"/>
            <a:ext cx="1590369" cy="728389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94D25863-AF37-E381-876B-F0F69C7A0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48615"/>
          <a:stretch/>
        </p:blipFill>
        <p:spPr>
          <a:xfrm>
            <a:off x="670704" y="4320037"/>
            <a:ext cx="1172257" cy="87687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13C1C78-6E24-97CF-A819-A517CB8903BE}"/>
              </a:ext>
            </a:extLst>
          </p:cNvPr>
          <p:cNvGrpSpPr/>
          <p:nvPr userDrawn="1"/>
        </p:nvGrpSpPr>
        <p:grpSpPr>
          <a:xfrm>
            <a:off x="7657793" y="659144"/>
            <a:ext cx="3784307" cy="1101411"/>
            <a:chOff x="4130776" y="3518575"/>
            <a:chExt cx="3262796" cy="949627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2006103-BACC-3EC0-8005-7FA365C789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32153" y="3644765"/>
              <a:ext cx="0" cy="699609"/>
            </a:xfrm>
            <a:prstGeom prst="line">
              <a:avLst/>
            </a:prstGeom>
            <a:ln w="12700">
              <a:solidFill>
                <a:srgbClr val="D236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555156C6-7EA3-5697-BDAA-09B03B443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130776" y="3518575"/>
              <a:ext cx="1996566" cy="949627"/>
            </a:xfrm>
            <a:prstGeom prst="rect">
              <a:avLst/>
            </a:prstGeom>
          </p:spPr>
        </p:pic>
        <p:pic>
          <p:nvPicPr>
            <p:cNvPr id="37" name="Picture 3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905B896D-0627-D0B0-56E8-E1959AA937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646321" y="3566930"/>
              <a:ext cx="747251" cy="87179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7BD2D6A-AFFF-679E-5667-8D2DFF7FB898}"/>
              </a:ext>
            </a:extLst>
          </p:cNvPr>
          <p:cNvGrpSpPr/>
          <p:nvPr userDrawn="1"/>
        </p:nvGrpSpPr>
        <p:grpSpPr>
          <a:xfrm>
            <a:off x="4968223" y="3725978"/>
            <a:ext cx="3605190" cy="1432819"/>
            <a:chOff x="5056010" y="3725978"/>
            <a:chExt cx="3605190" cy="143281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C75878C-358D-3CA9-62DD-9BA0F36E7E1D}"/>
                </a:ext>
              </a:extLst>
            </p:cNvPr>
            <p:cNvSpPr/>
            <p:nvPr userDrawn="1"/>
          </p:nvSpPr>
          <p:spPr>
            <a:xfrm>
              <a:off x="5056010" y="3725978"/>
              <a:ext cx="3589962" cy="308472"/>
            </a:xfrm>
            <a:prstGeom prst="rect">
              <a:avLst/>
            </a:prstGeom>
            <a:solidFill>
              <a:srgbClr val="D236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H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35B8DE-C74B-0FA9-1A07-7128A51F7E11}"/>
                </a:ext>
              </a:extLst>
            </p:cNvPr>
            <p:cNvSpPr txBox="1"/>
            <p:nvPr userDrawn="1"/>
          </p:nvSpPr>
          <p:spPr>
            <a:xfrm>
              <a:off x="5056010" y="3738851"/>
              <a:ext cx="14381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Platinum Sponsors</a:t>
              </a:r>
            </a:p>
          </p:txBody>
        </p:sp>
        <p:pic>
          <p:nvPicPr>
            <p:cNvPr id="29" name="Picture 28" descr="Logo&#10;&#10;Description automatically generated">
              <a:extLst>
                <a:ext uri="{FF2B5EF4-FFF2-40B4-BE49-F238E27FC236}">
                  <a16:creationId xmlns:a16="http://schemas.microsoft.com/office/drawing/2014/main" id="{9A067820-92E1-4F7F-006C-8ECB0828DB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101212" y="4358151"/>
              <a:ext cx="1423371" cy="800646"/>
            </a:xfrm>
            <a:prstGeom prst="rect">
              <a:avLst/>
            </a:prstGeom>
          </p:spPr>
        </p:pic>
        <p:pic>
          <p:nvPicPr>
            <p:cNvPr id="45" name="Picture 44" descr="Logo&#10;&#10;Description automatically generated">
              <a:extLst>
                <a:ext uri="{FF2B5EF4-FFF2-40B4-BE49-F238E27FC236}">
                  <a16:creationId xmlns:a16="http://schemas.microsoft.com/office/drawing/2014/main" id="{C3651D65-90FF-7401-4C9C-A58F639EB8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/>
            <a:srcRect t="23598" b="26148"/>
            <a:stretch/>
          </p:blipFill>
          <p:spPr>
            <a:xfrm>
              <a:off x="6850991" y="4406992"/>
              <a:ext cx="1810209" cy="702964"/>
            </a:xfrm>
            <a:prstGeom prst="rect">
              <a:avLst/>
            </a:prstGeom>
          </p:spPr>
        </p:pic>
      </p:grp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686520D4-8EB9-6A93-8E93-23C3A1F70B2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145282" y="3925187"/>
            <a:ext cx="2376013" cy="13365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BBC1C3D-2C06-9B61-E58D-A0A61040C7EC}"/>
              </a:ext>
            </a:extLst>
          </p:cNvPr>
          <p:cNvSpPr txBox="1"/>
          <p:nvPr userDrawn="1"/>
        </p:nvSpPr>
        <p:spPr>
          <a:xfrm>
            <a:off x="9376744" y="3738851"/>
            <a:ext cx="14381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Gold Sponsor</a:t>
            </a:r>
          </a:p>
        </p:txBody>
      </p:sp>
      <p:pic>
        <p:nvPicPr>
          <p:cNvPr id="31" name="Picture 30" descr="Logo, company name&#10;&#10;Description automatically generated">
            <a:extLst>
              <a:ext uri="{FF2B5EF4-FFF2-40B4-BE49-F238E27FC236}">
                <a16:creationId xmlns:a16="http://schemas.microsoft.com/office/drawing/2014/main" id="{0477550F-AE16-0AA0-CBD7-E9DAEB1121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t="25444" b="30832"/>
          <a:stretch/>
        </p:blipFill>
        <p:spPr>
          <a:xfrm>
            <a:off x="380068" y="498188"/>
            <a:ext cx="3255271" cy="14233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8D00399-FB1D-F801-5D25-5BB3C2D3DBC0}"/>
              </a:ext>
            </a:extLst>
          </p:cNvPr>
          <p:cNvGrpSpPr/>
          <p:nvPr userDrawn="1"/>
        </p:nvGrpSpPr>
        <p:grpSpPr>
          <a:xfrm>
            <a:off x="120919" y="6233273"/>
            <a:ext cx="11950163" cy="893274"/>
            <a:chOff x="134088" y="6327344"/>
            <a:chExt cx="11950163" cy="89327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26366C-5209-F21C-BFD9-2C0E7A21A7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77471"/>
            <a:stretch/>
          </p:blipFill>
          <p:spPr>
            <a:xfrm rot="10800000">
              <a:off x="7862710" y="6369538"/>
              <a:ext cx="4221541" cy="61764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96B7675-1BE1-58FD-3F10-C6B0DF764DC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67417"/>
            <a:stretch/>
          </p:blipFill>
          <p:spPr>
            <a:xfrm rot="10800000">
              <a:off x="134088" y="6327344"/>
              <a:ext cx="4221541" cy="89327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86CC006-DC3D-8DBD-118D-15CED42A3B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0">
              <a:alphaModFix/>
            </a:blip>
            <a:srcRect t="77471" b="8200"/>
            <a:stretch/>
          </p:blipFill>
          <p:spPr>
            <a:xfrm>
              <a:off x="2902654" y="6465161"/>
              <a:ext cx="4221541" cy="392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826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Indigo w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14D2FB-86AC-3473-891A-B69D888220E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0781B9-A4E8-CE4C-BCB3-DFF3361C1F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9299"/>
          <a:stretch/>
        </p:blipFill>
        <p:spPr>
          <a:xfrm>
            <a:off x="1333781" y="4052460"/>
            <a:ext cx="9524438" cy="261872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CD71BAF-9881-0243-B687-1545F7F221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2782530"/>
            <a:ext cx="11425084" cy="126993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000" b="1" i="0" cap="all" baseline="0">
                <a:solidFill>
                  <a:srgbClr val="E5E5E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edit Title</a:t>
            </a:r>
            <a:endParaRPr lang="en-B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57121-FFED-B465-1A6A-B11AE498E9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383458" y="312270"/>
            <a:ext cx="352985" cy="611841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40AA24A-D62A-A89E-A3AB-F99FB3B746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/>
          </a:blip>
          <a:srcRect t="26509" b="49526"/>
          <a:stretch/>
        </p:blipFill>
        <p:spPr>
          <a:xfrm>
            <a:off x="9139812" y="74681"/>
            <a:ext cx="3059609" cy="733229"/>
          </a:xfrm>
          <a:prstGeom prst="rect">
            <a:avLst/>
          </a:pr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118AA3C-F2BB-049C-A902-60E64BDD14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1372" y="317518"/>
            <a:ext cx="571916" cy="601343"/>
          </a:xfrm>
          <a:prstGeom prst="rect">
            <a:avLst/>
          </a:prstGeom>
          <a:noFill/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145CFEE-424D-D8A7-9800-BF73410B2BAA}"/>
              </a:ext>
            </a:extLst>
          </p:cNvPr>
          <p:cNvCxnSpPr>
            <a:cxnSpLocks/>
          </p:cNvCxnSpPr>
          <p:nvPr userDrawn="1"/>
        </p:nvCxnSpPr>
        <p:spPr>
          <a:xfrm>
            <a:off x="992101" y="312270"/>
            <a:ext cx="0" cy="606591"/>
          </a:xfrm>
          <a:prstGeom prst="line">
            <a:avLst/>
          </a:prstGeom>
          <a:ln w="12700">
            <a:solidFill>
              <a:srgbClr val="D23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34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ar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CE33F3F-4A64-A44B-BE4D-D185406E31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E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363E4C7-D704-374D-88F1-E246CCDF3A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3781" y="211967"/>
            <a:ext cx="9524438" cy="6434062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6F84B226-7A32-474C-8F9E-6C3687398B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2782530"/>
            <a:ext cx="11425084" cy="126993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000" b="1" i="0" cap="all" baseline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BH" dirty="0"/>
          </a:p>
        </p:txBody>
      </p:sp>
    </p:spTree>
    <p:extLst>
      <p:ext uri="{BB962C8B-B14F-4D97-AF65-F5344CB8AC3E}">
        <p14:creationId xmlns:p14="http://schemas.microsoft.com/office/powerpoint/2010/main" val="156095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CE33F3F-4A64-A44B-BE4D-D185406E31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BH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F84B226-7A32-474C-8F9E-6C3687398B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2782530"/>
            <a:ext cx="11425084" cy="126993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000" b="1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BH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37C36-2C16-DAC5-221C-2FF0AC069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3781" y="211967"/>
            <a:ext cx="9524438" cy="643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199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32EF7B-4D1B-834C-9B61-D9FF021B813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23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F04C871-0B78-D34D-B643-1EC728548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3458" y="2782530"/>
            <a:ext cx="11425084" cy="126993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000" b="1" i="0" cap="all" baseline="0">
                <a:solidFill>
                  <a:srgbClr val="E8E9E8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edit Title</a:t>
            </a:r>
            <a:endParaRPr lang="en-BH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E7B96E-63D2-3FC8-BCD2-B466405E26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3781" y="211967"/>
            <a:ext cx="9524438" cy="643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90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Picture ">
    <p:bg>
      <p:bgPr>
        <a:solidFill>
          <a:srgbClr val="1F1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EE6407A9-4DD9-41DC-78FA-402079C952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E8957F12-D3D6-A155-3540-49F26F6A2DE5}"/>
              </a:ext>
            </a:extLst>
          </p:cNvPr>
          <p:cNvSpPr>
            <a:spLocks noGrp="1"/>
          </p:cNvSpPr>
          <p:nvPr userDrawn="1">
            <p:ph type="pic" idx="10"/>
          </p:nvPr>
        </p:nvSpPr>
        <p:spPr>
          <a:xfrm>
            <a:off x="836611" y="1515696"/>
            <a:ext cx="11355389" cy="5342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rgbClr val="51525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H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8DCAB5-C4CD-FEC7-2F7C-5F4DBCD679D4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20" name="Slide Number Placeholder 10">
            <a:extLst>
              <a:ext uri="{FF2B5EF4-FFF2-40B4-BE49-F238E27FC236}">
                <a16:creationId xmlns:a16="http://schemas.microsoft.com/office/drawing/2014/main" id="{E4E5A564-AAD7-7E9C-DEBB-CBECC17484C1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7FF43E1-FF6F-2542-2A3A-C89A488B11D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6D1BD-D7A1-F43B-EC9B-837CAB10C9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AB6F6BA-9D7C-6E64-4883-BCCAA71DC8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3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718F55-DA3D-BA4D-A96C-BBDF76188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763" y="3916853"/>
            <a:ext cx="8711687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3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AD2C9-0E79-1B41-B83F-EBA77ED480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35762" y="5623649"/>
            <a:ext cx="8551220" cy="11066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B7714A7-15B7-3C44-98FE-CD4E8D7AD50A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20" name="Slide Number Placeholder 10">
            <a:extLst>
              <a:ext uri="{FF2B5EF4-FFF2-40B4-BE49-F238E27FC236}">
                <a16:creationId xmlns:a16="http://schemas.microsoft.com/office/drawing/2014/main" id="{0A935F11-FE17-7943-9A7C-704D6202A5E2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C2BAC48-495D-204F-A78C-5248F3A40D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6B90EF7-91BD-0D45-948A-35CD6F65F0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5762" y="2941147"/>
            <a:ext cx="8711687" cy="975706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4400">
                <a:solidFill>
                  <a:srgbClr val="0023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FC9899-C82D-1968-87F1-9C43C5C38E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E5A2DF6E-D31B-0FD4-9888-8E4F677019A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0665A4D-62F5-6F6F-8D23-1283B67A1A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3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B6F6EE7-766E-124A-BB1F-98504D34D1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911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35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19365F4-4367-744F-AAC5-CBDB88616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2911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15254"/>
                </a:solidFill>
              </a:defRPr>
            </a:lvl1pPr>
            <a:lvl2pPr>
              <a:defRPr>
                <a:solidFill>
                  <a:srgbClr val="515254"/>
                </a:solidFill>
              </a:defRPr>
            </a:lvl2pPr>
            <a:lvl3pPr>
              <a:defRPr>
                <a:solidFill>
                  <a:srgbClr val="515254"/>
                </a:solidFill>
              </a:defRPr>
            </a:lvl3pPr>
            <a:lvl4pPr>
              <a:defRPr>
                <a:solidFill>
                  <a:srgbClr val="515254"/>
                </a:solidFill>
              </a:defRPr>
            </a:lvl4pPr>
            <a:lvl5pPr>
              <a:defRPr>
                <a:solidFill>
                  <a:srgbClr val="5152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H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7315B07-EBE3-3747-8D67-A22132868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75323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35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69CDF6CC-AFE2-0A4F-996A-4D349CBA2B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532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15254"/>
                </a:solidFill>
              </a:defRPr>
            </a:lvl1pPr>
            <a:lvl2pPr>
              <a:defRPr>
                <a:solidFill>
                  <a:srgbClr val="515254"/>
                </a:solidFill>
              </a:defRPr>
            </a:lvl2pPr>
            <a:lvl3pPr>
              <a:defRPr>
                <a:solidFill>
                  <a:srgbClr val="515254"/>
                </a:solidFill>
              </a:defRPr>
            </a:lvl3pPr>
            <a:lvl4pPr>
              <a:defRPr>
                <a:solidFill>
                  <a:srgbClr val="515254"/>
                </a:solidFill>
              </a:defRPr>
            </a:lvl4pPr>
            <a:lvl5pPr>
              <a:defRPr>
                <a:solidFill>
                  <a:srgbClr val="5152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E2D33E-2ADF-2448-80C1-252B4181C772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4CD54F3-2D50-D44D-AD35-E0B906AA07FC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1E1EE2A-CF0F-5547-95D7-A83A2E74EF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948D1BA-3340-8568-0C0E-979B605242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CA2D2376-2921-E1E2-76EF-295818EA27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11FC2DA-C0D2-D19A-851F-992A88E7EA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9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Content">
    <p:bg>
      <p:bgPr>
        <a:solidFill>
          <a:srgbClr val="1F1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33D03-6EE0-7041-9086-801D7085D1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3958" y="1825625"/>
            <a:ext cx="3303639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15254"/>
                </a:solidFill>
              </a:defRPr>
            </a:lvl1pPr>
            <a:lvl2pPr>
              <a:defRPr>
                <a:solidFill>
                  <a:srgbClr val="515254"/>
                </a:solidFill>
              </a:defRPr>
            </a:lvl2pPr>
            <a:lvl3pPr>
              <a:defRPr>
                <a:solidFill>
                  <a:srgbClr val="515254"/>
                </a:solidFill>
              </a:defRPr>
            </a:lvl3pPr>
            <a:lvl4pPr>
              <a:defRPr>
                <a:solidFill>
                  <a:srgbClr val="515254"/>
                </a:solidFill>
              </a:defRPr>
            </a:lvl4pPr>
            <a:lvl5pPr>
              <a:defRPr>
                <a:solidFill>
                  <a:srgbClr val="5152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H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3E74127-96B1-3243-B55E-436128B210A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23403" y="1825625"/>
            <a:ext cx="3303639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15254"/>
                </a:solidFill>
              </a:defRPr>
            </a:lvl1pPr>
            <a:lvl2pPr>
              <a:defRPr>
                <a:solidFill>
                  <a:srgbClr val="515254"/>
                </a:solidFill>
              </a:defRPr>
            </a:lvl2pPr>
            <a:lvl3pPr>
              <a:defRPr>
                <a:solidFill>
                  <a:srgbClr val="515254"/>
                </a:solidFill>
              </a:defRPr>
            </a:lvl3pPr>
            <a:lvl4pPr>
              <a:defRPr>
                <a:solidFill>
                  <a:srgbClr val="515254"/>
                </a:solidFill>
              </a:defRPr>
            </a:lvl4pPr>
            <a:lvl5pPr>
              <a:defRPr>
                <a:solidFill>
                  <a:srgbClr val="5152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H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F0C4665-AB62-D047-A282-E941B55B383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503827" y="1825625"/>
            <a:ext cx="3303639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15254"/>
                </a:solidFill>
              </a:defRPr>
            </a:lvl1pPr>
            <a:lvl2pPr>
              <a:defRPr>
                <a:solidFill>
                  <a:srgbClr val="515254"/>
                </a:solidFill>
              </a:defRPr>
            </a:lvl2pPr>
            <a:lvl3pPr>
              <a:defRPr>
                <a:solidFill>
                  <a:srgbClr val="515254"/>
                </a:solidFill>
              </a:defRPr>
            </a:lvl3pPr>
            <a:lvl4pPr>
              <a:defRPr>
                <a:solidFill>
                  <a:srgbClr val="515254"/>
                </a:solidFill>
              </a:defRPr>
            </a:lvl4pPr>
            <a:lvl5pPr>
              <a:defRPr>
                <a:solidFill>
                  <a:srgbClr val="51525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B6FDE8-F24A-114B-80B2-A906D38AAAED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312B4D27-3113-FB48-8DA1-C9C9144B83D4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21829-028C-F845-976B-304F28F345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1A51B4-B963-66F7-2431-644F175090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A310A65D-82BF-8B51-C590-6C3CB01F9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D722E9E-FCBD-FFA6-D685-B75A5AFECE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99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oute Columns Content">
    <p:bg>
      <p:bgPr>
        <a:solidFill>
          <a:srgbClr val="1F1F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E3FCC4A-C102-EC4F-BCB1-B342A78A28C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1396181" y="1869356"/>
            <a:ext cx="3154724" cy="42159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rgbClr val="00235B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“Click to edit a slogan or a quote, Click to edit a slogan or a quote, Click to edit a slogan or a </a:t>
            </a:r>
            <a:r>
              <a:rPr lang="en-US" dirty="0" err="1"/>
              <a:t>qoute</a:t>
            </a:r>
            <a:r>
              <a:rPr lang="en-US" dirty="0"/>
              <a:t>”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DCD39B64-7C02-6344-A245-5214836B68B2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4834912" y="1869356"/>
            <a:ext cx="3154724" cy="421594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5152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body text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D02A7A3-097B-0E45-B5A7-2B8AA39F3674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8273643" y="1869356"/>
            <a:ext cx="3154724" cy="4215941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5152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body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CBB15F-E7ED-8E4F-899E-380D55F497EB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9B93769-D002-2545-B257-9628CD6083E3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CFB1E02-F32A-3343-A1A4-3EDE140299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E98013-4F75-0DE6-CA64-2DF4505CC4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9D68F529-5950-C997-186C-A566D9CC46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0143EB-46E4-41EA-3FA6-0D4665FD02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8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53405B2-EE10-9B43-8811-6A868AA816B6}"/>
              </a:ext>
            </a:extLst>
          </p:cNvPr>
          <p:cNvSpPr txBox="1"/>
          <p:nvPr userDrawn="1"/>
        </p:nvSpPr>
        <p:spPr>
          <a:xfrm>
            <a:off x="1396181" y="1869355"/>
            <a:ext cx="10032186" cy="4620294"/>
          </a:xfrm>
          <a:prstGeom prst="rect">
            <a:avLst/>
          </a:prstGeom>
          <a:noFill/>
        </p:spPr>
        <p:txBody>
          <a:bodyPr wrap="none" numCol="3" spcCol="504000" rtlCol="0">
            <a:noAutofit/>
          </a:bodyPr>
          <a:lstStyle/>
          <a:p>
            <a:endParaRPr lang="en-BH" sz="1400" dirty="0">
              <a:solidFill>
                <a:srgbClr val="515254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D6D2E3-4CF3-9144-B892-A50176C11B69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B65D1F9D-3665-8742-9D4E-7F87AF913BC5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AF428C-D8DC-C540-A77C-FC2BB28337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52CE03-9C3C-C85A-F5D4-EB6ECA73CF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7FC2D328-F7CA-5D75-BE09-BF6BEF4B81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682E24E-FB78-D282-0A11-EC81DFADB4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84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A602710-FC32-1C4E-AFB3-317BAF3B1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2755" y="283923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152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F41F8E-F49F-C746-8A86-147337A44BC0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4" name="Slide Number Placeholder 10">
            <a:extLst>
              <a:ext uri="{FF2B5EF4-FFF2-40B4-BE49-F238E27FC236}">
                <a16:creationId xmlns:a16="http://schemas.microsoft.com/office/drawing/2014/main" id="{8BD7A41D-0EF3-C44E-B111-059ABB6DDDB3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062F811-471D-F64F-99ED-F3C7DD69D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E2C961E9-88BA-714E-B1FA-6BAFA76B3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11500" y="1759470"/>
            <a:ext cx="3933492" cy="10703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0" i="0">
                <a:solidFill>
                  <a:srgbClr val="00235B"/>
                </a:solidFill>
                <a:latin typeface="+mj-lt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B29686-E95F-B40E-B4A9-8F95EF6EF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41C3DECC-7218-8AE3-AB93-8199CDCF2D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D2BC2FD-EB0D-C8FB-EA42-FE657BF84F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7456721-F4D9-1756-212F-C1BCB032C102}"/>
              </a:ext>
            </a:extLst>
          </p:cNvPr>
          <p:cNvGrpSpPr/>
          <p:nvPr userDrawn="1"/>
        </p:nvGrpSpPr>
        <p:grpSpPr>
          <a:xfrm>
            <a:off x="974676" y="6142772"/>
            <a:ext cx="7683153" cy="893274"/>
            <a:chOff x="974676" y="6142772"/>
            <a:chExt cx="7683153" cy="89327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C2C708-9E72-EE6F-9326-B50C931ADA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/>
            </a:blip>
            <a:srcRect t="55026" b="29412"/>
            <a:stretch/>
          </p:blipFill>
          <p:spPr>
            <a:xfrm rot="10800000">
              <a:off x="4436288" y="6471508"/>
              <a:ext cx="4221541" cy="42671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C1825C6-983E-F819-0160-05A555EBAB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/>
            </a:blip>
            <a:srcRect t="67417"/>
            <a:stretch/>
          </p:blipFill>
          <p:spPr>
            <a:xfrm rot="10800000">
              <a:off x="974676" y="6142772"/>
              <a:ext cx="4221541" cy="893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44540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03EC560-DE72-5543-A121-FF732CAAC2B3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rgbClr val="51525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H" dirty="0"/>
              <a:t>Add Picture</a:t>
            </a: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79C670E0-C561-2D4F-8E21-D4ED3ACF276F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84866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14D2FB-86AC-3473-891A-B69D888220EA}"/>
              </a:ext>
            </a:extLst>
          </p:cNvPr>
          <p:cNvSpPr/>
          <p:nvPr userDrawn="1"/>
        </p:nvSpPr>
        <p:spPr>
          <a:xfrm>
            <a:off x="7421" y="0"/>
            <a:ext cx="12192000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57121-FFED-B465-1A6A-B11AE498E9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1" y="312270"/>
            <a:ext cx="352985" cy="611841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440AA24A-D62A-A89E-A3AB-F99FB3B746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</a:blip>
          <a:srcRect t="26509" b="49526"/>
          <a:stretch/>
        </p:blipFill>
        <p:spPr>
          <a:xfrm>
            <a:off x="9139812" y="74681"/>
            <a:ext cx="3059609" cy="733229"/>
          </a:xfrm>
          <a:prstGeom prst="rect">
            <a:avLst/>
          </a:prstGeom>
        </p:spPr>
      </p:pic>
      <p:pic>
        <p:nvPicPr>
          <p:cNvPr id="15" name="Picture 1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118AA3C-F2BB-049C-A902-60E64BDD14A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8423" y="317518"/>
            <a:ext cx="519935" cy="611841"/>
          </a:xfrm>
          <a:prstGeom prst="rect">
            <a:avLst/>
          </a:prstGeom>
          <a:noFill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8FC4DC-C3E4-69AF-35B2-20396EF9BB04}"/>
              </a:ext>
            </a:extLst>
          </p:cNvPr>
          <p:cNvCxnSpPr>
            <a:cxnSpLocks/>
          </p:cNvCxnSpPr>
          <p:nvPr userDrawn="1"/>
        </p:nvCxnSpPr>
        <p:spPr>
          <a:xfrm>
            <a:off x="836611" y="312270"/>
            <a:ext cx="0" cy="606591"/>
          </a:xfrm>
          <a:prstGeom prst="line">
            <a:avLst/>
          </a:prstGeom>
          <a:ln w="12700">
            <a:solidFill>
              <a:srgbClr val="D236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822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79C670E0-C561-2D4F-8E21-D4ED3ACF276F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1783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4D1C9-2538-FD43-B646-3F0FFF7F2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298" y="1769257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515254"/>
                </a:solidFill>
              </a:defRPr>
            </a:lvl1pPr>
            <a:lvl2pPr>
              <a:defRPr sz="2800">
                <a:solidFill>
                  <a:srgbClr val="515254"/>
                </a:solidFill>
              </a:defRPr>
            </a:lvl2pPr>
            <a:lvl3pPr>
              <a:defRPr sz="2400">
                <a:solidFill>
                  <a:srgbClr val="515254"/>
                </a:solidFill>
              </a:defRPr>
            </a:lvl3pPr>
            <a:lvl4pPr>
              <a:defRPr sz="2000">
                <a:solidFill>
                  <a:srgbClr val="515254"/>
                </a:solidFill>
              </a:defRPr>
            </a:lvl4pPr>
            <a:lvl5pPr>
              <a:defRPr sz="2000">
                <a:solidFill>
                  <a:srgbClr val="51525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BH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E91CB-070D-F643-AAB9-A24EA0DFD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0898" y="283923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152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B0069A-9293-9E4C-8A0D-6F0C9C02EEC3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925F9E78-10A0-9142-8468-6B8779B2BCCB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3C449D7-2715-DD47-B8FD-C5CB943CE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A9429B7-69EA-6C42-AE7A-E56A562B406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360898" y="1769258"/>
            <a:ext cx="3932237" cy="10209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rgbClr val="00235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78096A-B157-5324-5DB4-5063CA639A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7D2E5881-3C47-3EC8-946E-D4ECAA47A6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5365D3-1B52-0804-0936-0FF01B7305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66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1F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5AE5056-B4FB-844C-8EB0-6E04FA3631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04298" y="168975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51525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H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D83678-831F-1F4C-809E-378801C21274}"/>
              </a:ext>
            </a:extLst>
          </p:cNvPr>
          <p:cNvSpPr/>
          <p:nvPr userDrawn="1"/>
        </p:nvSpPr>
        <p:spPr>
          <a:xfrm>
            <a:off x="0" y="0"/>
            <a:ext cx="836611" cy="6858000"/>
          </a:xfrm>
          <a:prstGeom prst="rect">
            <a:avLst/>
          </a:prstGeom>
          <a:solidFill>
            <a:srgbClr val="1F1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  <p:sp>
        <p:nvSpPr>
          <p:cNvPr id="15" name="Slide Number Placeholder 10">
            <a:extLst>
              <a:ext uri="{FF2B5EF4-FFF2-40B4-BE49-F238E27FC236}">
                <a16:creationId xmlns:a16="http://schemas.microsoft.com/office/drawing/2014/main" id="{2096DE4D-4289-8848-8C63-03B5E620FBA1}"/>
              </a:ext>
            </a:extLst>
          </p:cNvPr>
          <p:cNvSpPr txBox="1">
            <a:spLocks/>
          </p:cNvSpPr>
          <p:nvPr userDrawn="1"/>
        </p:nvSpPr>
        <p:spPr>
          <a:xfrm>
            <a:off x="334" y="6176963"/>
            <a:ext cx="837532" cy="4893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H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EE63B4-9F13-BA4E-A3E3-C8B60267CC7D}" type="slidenum">
              <a:rPr lang="en-BH" sz="4000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BH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4E89E602-F12D-B64A-B1AA-6DED84DA0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60898" y="2759727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15254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1A37A01-FC1D-5B47-BCE5-A5F733BE8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891047" y="3448060"/>
            <a:ext cx="4620294" cy="65418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2000" b="1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Section title</a:t>
            </a:r>
            <a:endParaRPr lang="en-BH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F2CFCEA-D9B5-FE41-9DE8-121BE46AF71C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360898" y="1689755"/>
            <a:ext cx="3932237" cy="10209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rgbClr val="00235B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7C8AE-6C13-B3B4-4D44-B78BC787D2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1812" y="312270"/>
            <a:ext cx="352985" cy="611841"/>
          </a:xfrm>
          <a:prstGeom prst="rect">
            <a:avLst/>
          </a:prstGeom>
        </p:spPr>
      </p:pic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98ABD5F0-01FE-1558-C5F4-686E191312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5478" y="-824067"/>
            <a:ext cx="2884514" cy="2884514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353D47B-9A9C-A3E8-E8AC-13F3B097B2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8423" y="317519"/>
            <a:ext cx="519936" cy="6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71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8A8CAD-43B3-F240-8505-6871239476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8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83780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4" r:id="rId2"/>
    <p:sldLayoutId id="2147483666" r:id="rId3"/>
    <p:sldLayoutId id="2147483654" r:id="rId4"/>
    <p:sldLayoutId id="2147483665" r:id="rId5"/>
    <p:sldLayoutId id="2147483649" r:id="rId6"/>
    <p:sldLayoutId id="2147483663" r:id="rId7"/>
    <p:sldLayoutId id="2147483650" r:id="rId8"/>
    <p:sldLayoutId id="2147483651" r:id="rId9"/>
    <p:sldLayoutId id="2147483652" r:id="rId10"/>
    <p:sldLayoutId id="2147483659" r:id="rId11"/>
    <p:sldLayoutId id="2147483660" r:id="rId12"/>
    <p:sldLayoutId id="2147483662" r:id="rId13"/>
    <p:sldLayoutId id="2147483661" r:id="rId14"/>
    <p:sldLayoutId id="2147483655" r:id="rId15"/>
    <p:sldLayoutId id="2147483667" r:id="rId16"/>
    <p:sldLayoutId id="2147483668" r:id="rId17"/>
    <p:sldLayoutId id="2147483656" r:id="rId18"/>
    <p:sldLayoutId id="21474836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34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B86F02-945A-3D4E-94ED-5478ECDD2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 dirty="0"/>
          </a:p>
        </p:txBody>
      </p:sp>
    </p:spTree>
    <p:extLst>
      <p:ext uri="{BB962C8B-B14F-4D97-AF65-F5344CB8AC3E}">
        <p14:creationId xmlns:p14="http://schemas.microsoft.com/office/powerpoint/2010/main" val="407783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EF635F-17C4-DCC3-0745-1C0942B2D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9A8D75-5D61-3717-787E-B03993E67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E4CCA3-1C3F-9B20-E9DB-9F229D472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89027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E132B6C-B614-141A-3951-E6D45C1CCC31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611" y="1183342"/>
            <a:ext cx="11355389" cy="567465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16DF749-71B0-93FC-D3A4-22EFB997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262931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5CDB7-56D5-E49E-9685-A1FC0C6E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049444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25F26-2DB4-F0B8-BC23-F7E89F594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BD57-5836-792A-3413-F092A5B352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35BDC-4C92-1F38-38F9-1DDD2F911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F8D3C0-8697-BE93-1076-C672DA8ABFA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B62A2F-82DC-EA4A-B1F8-D413C529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165619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FCC1A-88FF-4B0D-591E-69DA52DE69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AD68F2-2D81-C223-7523-0AEE7B13E0BF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A95BD67-7A9D-04EA-10E6-D16AEBACA809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19F40F-C117-D819-96E3-F1787E355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254445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C81FB-7B10-6175-4787-6138D45D509A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78C30-5119-14B7-2F9C-1AA1183DA359}"/>
              </a:ext>
            </a:extLst>
          </p:cNvPr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59FE82-6813-5CEA-1781-8AE5089093B5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06B0F5-4FC7-3B49-C893-A9C92EA40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237350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5CED9-BE60-61B7-5966-2C2638F1F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71030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06930-25D6-0E82-2C09-39800888A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3ED1E7-FB82-E2CE-270E-D2024AE30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4CCDF-9590-E8C2-E86B-63FD59F13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3269663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189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257E3D4-DE74-A849-B1E6-8261F7725011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71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0A044-E71F-9444-B783-B4435F54A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4E866-CB4E-7BDD-4089-1D1B2CA03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3A7FB-42CC-D79E-1409-CE1783CFB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F367B3A-2558-4CFA-3D4D-BBF1F8BDD658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85378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14C939E-BF67-1F40-AC7A-042B5D0548F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73704B-21F1-1F42-B5E0-435779965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1FFA9B6-520C-774B-8A14-16B1C0EA8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BH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82396B-92AC-8F42-AF8F-F54AEC2C979A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BH"/>
          </a:p>
        </p:txBody>
      </p:sp>
    </p:spTree>
    <p:extLst>
      <p:ext uri="{BB962C8B-B14F-4D97-AF65-F5344CB8AC3E}">
        <p14:creationId xmlns:p14="http://schemas.microsoft.com/office/powerpoint/2010/main" val="1360892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Amer Bittar</dc:creator>
  <cp:lastModifiedBy>Shabana Faizal</cp:lastModifiedBy>
  <cp:revision>22</cp:revision>
  <dcterms:created xsi:type="dcterms:W3CDTF">2021-10-07T05:27:07Z</dcterms:created>
  <dcterms:modified xsi:type="dcterms:W3CDTF">2025-06-11T08:14:16Z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2023-03-30T05:28:31Z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c599d08d-7ffd-46c9-8e6c-cc8b13dbba77</vt:lpwstr>
  </property>
  <property fmtid="{D5CDD505-2E9C-101B-9397-08002B2CF9AE}" pid="7" name="MSIP_Label_defa4170-0d19-0005-0004-bc88714345d2_ActionId">
    <vt:lpwstr>1e5134b8-677d-45df-afef-846df7c6923a</vt:lpwstr>
  </property>
  <property fmtid="{D5CDD505-2E9C-101B-9397-08002B2CF9AE}" pid="8" name="MSIP_Label_defa4170-0d19-0005-0004-bc88714345d2_ContentBits">
    <vt:lpwstr>0</vt:lpwstr>
  </property>
</Properties>
</file>